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TAN Pearl" charset="1" panose="00000000000000000000"/>
      <p:regular r:id="rId15"/>
    </p:embeddedFont>
    <p:embeddedFont>
      <p:font typeface="Montserrat" charset="1" panose="00000500000000000000"/>
      <p:regular r:id="rId16"/>
    </p:embeddedFont>
    <p:embeddedFont>
      <p:font typeface="Montserrat Medium" charset="1" panose="00000600000000000000"/>
      <p:regular r:id="rId17"/>
    </p:embeddedFont>
    <p:embeddedFont>
      <p:font typeface="Montserrat Bold" charset="1" panose="000008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535194" y="-733671"/>
            <a:ext cx="5355572" cy="5877171"/>
          </a:xfrm>
          <a:custGeom>
            <a:avLst/>
            <a:gdLst/>
            <a:ahLst/>
            <a:cxnLst/>
            <a:rect r="r" b="b" t="t" l="l"/>
            <a:pathLst>
              <a:path h="5877171" w="5355572">
                <a:moveTo>
                  <a:pt x="0" y="0"/>
                </a:moveTo>
                <a:lnTo>
                  <a:pt x="5355572" y="0"/>
                </a:lnTo>
                <a:lnTo>
                  <a:pt x="5355572" y="5877171"/>
                </a:lnTo>
                <a:lnTo>
                  <a:pt x="0" y="58771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0332582" y="-1537984"/>
            <a:ext cx="6597249" cy="3075967"/>
          </a:xfrm>
          <a:custGeom>
            <a:avLst/>
            <a:gdLst/>
            <a:ahLst/>
            <a:cxnLst/>
            <a:rect r="r" b="b" t="t" l="l"/>
            <a:pathLst>
              <a:path h="3075967" w="6597249">
                <a:moveTo>
                  <a:pt x="0" y="0"/>
                </a:moveTo>
                <a:lnTo>
                  <a:pt x="6597249" y="0"/>
                </a:lnTo>
                <a:lnTo>
                  <a:pt x="6597249" y="3075968"/>
                </a:lnTo>
                <a:lnTo>
                  <a:pt x="0" y="30759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929831" y="2362275"/>
            <a:ext cx="7499556" cy="4199751"/>
          </a:xfrm>
          <a:custGeom>
            <a:avLst/>
            <a:gdLst/>
            <a:ahLst/>
            <a:cxnLst/>
            <a:rect r="r" b="b" t="t" l="l"/>
            <a:pathLst>
              <a:path h="4199751" w="7499556">
                <a:moveTo>
                  <a:pt x="0" y="0"/>
                </a:moveTo>
                <a:lnTo>
                  <a:pt x="7499556" y="0"/>
                </a:lnTo>
                <a:lnTo>
                  <a:pt x="7499556" y="4199751"/>
                </a:lnTo>
                <a:lnTo>
                  <a:pt x="0" y="41997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836415" y="6352306"/>
            <a:ext cx="5059689" cy="5741491"/>
          </a:xfrm>
          <a:custGeom>
            <a:avLst/>
            <a:gdLst/>
            <a:ahLst/>
            <a:cxnLst/>
            <a:rect r="r" b="b" t="t" l="l"/>
            <a:pathLst>
              <a:path h="5741491" w="5059689">
                <a:moveTo>
                  <a:pt x="0" y="0"/>
                </a:moveTo>
                <a:lnTo>
                  <a:pt x="5059688" y="0"/>
                </a:lnTo>
                <a:lnTo>
                  <a:pt x="5059688" y="5741490"/>
                </a:lnTo>
                <a:lnTo>
                  <a:pt x="0" y="57414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52436" y="-1865322"/>
            <a:ext cx="6150745" cy="5766324"/>
          </a:xfrm>
          <a:custGeom>
            <a:avLst/>
            <a:gdLst/>
            <a:ahLst/>
            <a:cxnLst/>
            <a:rect r="r" b="b" t="t" l="l"/>
            <a:pathLst>
              <a:path h="5766324" w="6150745">
                <a:moveTo>
                  <a:pt x="0" y="0"/>
                </a:moveTo>
                <a:lnTo>
                  <a:pt x="6150746" y="0"/>
                </a:lnTo>
                <a:lnTo>
                  <a:pt x="6150746" y="5766323"/>
                </a:lnTo>
                <a:lnTo>
                  <a:pt x="0" y="57663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5400000">
            <a:off x="1511658" y="-3227374"/>
            <a:ext cx="4085368" cy="5586827"/>
          </a:xfrm>
          <a:custGeom>
            <a:avLst/>
            <a:gdLst/>
            <a:ahLst/>
            <a:cxnLst/>
            <a:rect r="r" b="b" t="t" l="l"/>
            <a:pathLst>
              <a:path h="5586827" w="4085368">
                <a:moveTo>
                  <a:pt x="0" y="0"/>
                </a:moveTo>
                <a:lnTo>
                  <a:pt x="4085367" y="0"/>
                </a:lnTo>
                <a:lnTo>
                  <a:pt x="4085367" y="5586827"/>
                </a:lnTo>
                <a:lnTo>
                  <a:pt x="0" y="55868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893830" y="5310391"/>
            <a:ext cx="4667958" cy="6941201"/>
          </a:xfrm>
          <a:custGeom>
            <a:avLst/>
            <a:gdLst/>
            <a:ahLst/>
            <a:cxnLst/>
            <a:rect r="r" b="b" t="t" l="l"/>
            <a:pathLst>
              <a:path h="6941201" w="4667958">
                <a:moveTo>
                  <a:pt x="0" y="0"/>
                </a:moveTo>
                <a:lnTo>
                  <a:pt x="4667958" y="0"/>
                </a:lnTo>
                <a:lnTo>
                  <a:pt x="4667958" y="6941201"/>
                </a:lnTo>
                <a:lnTo>
                  <a:pt x="0" y="69412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2836415" y="3901001"/>
            <a:ext cx="4656793" cy="5322050"/>
          </a:xfrm>
          <a:custGeom>
            <a:avLst/>
            <a:gdLst/>
            <a:ahLst/>
            <a:cxnLst/>
            <a:rect r="r" b="b" t="t" l="l"/>
            <a:pathLst>
              <a:path h="5322050" w="4656793">
                <a:moveTo>
                  <a:pt x="0" y="0"/>
                </a:moveTo>
                <a:lnTo>
                  <a:pt x="4656793" y="0"/>
                </a:lnTo>
                <a:lnTo>
                  <a:pt x="4656793" y="5322050"/>
                </a:lnTo>
                <a:lnTo>
                  <a:pt x="0" y="53220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631207" y="8338429"/>
            <a:ext cx="4656793" cy="5322050"/>
          </a:xfrm>
          <a:custGeom>
            <a:avLst/>
            <a:gdLst/>
            <a:ahLst/>
            <a:cxnLst/>
            <a:rect r="r" b="b" t="t" l="l"/>
            <a:pathLst>
              <a:path h="5322050" w="4656793">
                <a:moveTo>
                  <a:pt x="0" y="0"/>
                </a:moveTo>
                <a:lnTo>
                  <a:pt x="4656793" y="0"/>
                </a:lnTo>
                <a:lnTo>
                  <a:pt x="4656793" y="5322049"/>
                </a:lnTo>
                <a:lnTo>
                  <a:pt x="0" y="532204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848023" y="-4053683"/>
            <a:ext cx="6591954" cy="5710280"/>
          </a:xfrm>
          <a:custGeom>
            <a:avLst/>
            <a:gdLst/>
            <a:ahLst/>
            <a:cxnLst/>
            <a:rect r="r" b="b" t="t" l="l"/>
            <a:pathLst>
              <a:path h="5710280" w="6591954">
                <a:moveTo>
                  <a:pt x="0" y="0"/>
                </a:moveTo>
                <a:lnTo>
                  <a:pt x="6591954" y="0"/>
                </a:lnTo>
                <a:lnTo>
                  <a:pt x="6591954" y="5710280"/>
                </a:lnTo>
                <a:lnTo>
                  <a:pt x="0" y="571028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3194310">
            <a:off x="8409323" y="7829528"/>
            <a:ext cx="6128048" cy="5913567"/>
          </a:xfrm>
          <a:custGeom>
            <a:avLst/>
            <a:gdLst/>
            <a:ahLst/>
            <a:cxnLst/>
            <a:rect r="r" b="b" t="t" l="l"/>
            <a:pathLst>
              <a:path h="5913567" w="6128048">
                <a:moveTo>
                  <a:pt x="0" y="0"/>
                </a:moveTo>
                <a:lnTo>
                  <a:pt x="6128049" y="0"/>
                </a:lnTo>
                <a:lnTo>
                  <a:pt x="6128049" y="5913566"/>
                </a:lnTo>
                <a:lnTo>
                  <a:pt x="0" y="591356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0800000">
            <a:off x="1202696" y="9223051"/>
            <a:ext cx="7941304" cy="4030212"/>
          </a:xfrm>
          <a:custGeom>
            <a:avLst/>
            <a:gdLst/>
            <a:ahLst/>
            <a:cxnLst/>
            <a:rect r="r" b="b" t="t" l="l"/>
            <a:pathLst>
              <a:path h="4030212" w="7941304">
                <a:moveTo>
                  <a:pt x="0" y="0"/>
                </a:moveTo>
                <a:lnTo>
                  <a:pt x="7941304" y="0"/>
                </a:lnTo>
                <a:lnTo>
                  <a:pt x="7941304" y="4030212"/>
                </a:lnTo>
                <a:lnTo>
                  <a:pt x="0" y="403021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10800000">
            <a:off x="5058632" y="8780991"/>
            <a:ext cx="4085368" cy="5586827"/>
          </a:xfrm>
          <a:custGeom>
            <a:avLst/>
            <a:gdLst/>
            <a:ahLst/>
            <a:cxnLst/>
            <a:rect r="r" b="b" t="t" l="l"/>
            <a:pathLst>
              <a:path h="5586827" w="4085368">
                <a:moveTo>
                  <a:pt x="0" y="0"/>
                </a:moveTo>
                <a:lnTo>
                  <a:pt x="4085368" y="0"/>
                </a:lnTo>
                <a:lnTo>
                  <a:pt x="4085368" y="5586828"/>
                </a:lnTo>
                <a:lnTo>
                  <a:pt x="0" y="55868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303563" y="3475623"/>
            <a:ext cx="11680874" cy="3126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15"/>
              </a:lnSpc>
            </a:pPr>
            <a:r>
              <a:rPr lang="en-US" sz="9109" spc="-51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INTERCITY TRAVEL SYSTEM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303563" y="6670552"/>
            <a:ext cx="11680874" cy="944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800" spc="-15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Capstone2</a:t>
            </a:r>
          </a:p>
          <a:p>
            <a:pPr algn="ctr">
              <a:lnSpc>
                <a:spcPts val="3724"/>
              </a:lnSpc>
            </a:pPr>
            <a:r>
              <a:rPr lang="en-US" sz="2800" spc="-15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By:Fatimah Alabdi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14450" y="1572074"/>
            <a:ext cx="7707571" cy="1186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30"/>
              </a:lnSpc>
            </a:pPr>
            <a:r>
              <a:rPr lang="en-US" sz="7000" spc="-39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Problems: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61239" y="1170261"/>
            <a:ext cx="6998061" cy="2561528"/>
            <a:chOff x="0" y="0"/>
            <a:chExt cx="2342659" cy="8574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42659" cy="857492"/>
            </a:xfrm>
            <a:custGeom>
              <a:avLst/>
              <a:gdLst/>
              <a:ahLst/>
              <a:cxnLst/>
              <a:rect r="r" b="b" t="t" l="l"/>
              <a:pathLst>
                <a:path h="857492" w="2342659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F7CEB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777422" y="2033826"/>
            <a:ext cx="1578952" cy="1024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61239" y="3862348"/>
            <a:ext cx="6998061" cy="2561528"/>
            <a:chOff x="0" y="0"/>
            <a:chExt cx="2342659" cy="8574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42659" cy="857492"/>
            </a:xfrm>
            <a:custGeom>
              <a:avLst/>
              <a:gdLst/>
              <a:ahLst/>
              <a:cxnLst/>
              <a:rect r="r" b="b" t="t" l="l"/>
              <a:pathLst>
                <a:path h="857492" w="2342659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CBCFB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61239" y="6557226"/>
            <a:ext cx="6998061" cy="2561528"/>
            <a:chOff x="0" y="0"/>
            <a:chExt cx="2342659" cy="85749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42659" cy="857492"/>
            </a:xfrm>
            <a:custGeom>
              <a:avLst/>
              <a:gdLst/>
              <a:ahLst/>
              <a:cxnLst/>
              <a:rect r="r" b="b" t="t" l="l"/>
              <a:pathLst>
                <a:path h="857492" w="2342659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A6B49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777422" y="4727308"/>
            <a:ext cx="1578952" cy="1024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77422" y="7420791"/>
            <a:ext cx="1578952" cy="1024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504658" y="1702360"/>
            <a:ext cx="4132127" cy="1144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89"/>
              </a:lnSpc>
              <a:spcBef>
                <a:spcPct val="0"/>
              </a:spcBef>
            </a:pPr>
            <a:r>
              <a:rPr lang="en-US" sz="3399" spc="54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Lack of Affordable Alternatives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760269" y="4075664"/>
            <a:ext cx="2523748" cy="2005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997"/>
              </a:lnSpc>
              <a:spcBef>
                <a:spcPct val="0"/>
              </a:spcBef>
            </a:pPr>
            <a:r>
              <a:rPr lang="en-US" sz="2960" spc="47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Complexity in Matching Travelers with Drivers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504658" y="7089324"/>
            <a:ext cx="4132127" cy="1144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89"/>
              </a:lnSpc>
              <a:spcBef>
                <a:spcPct val="0"/>
              </a:spcBef>
            </a:pPr>
            <a:r>
              <a:rPr lang="en-US" sz="3399" spc="54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Inefficient Use of Resources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12568" y="4383091"/>
            <a:ext cx="8862864" cy="1368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spc="-6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Problem description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08238" y="3768414"/>
            <a:ext cx="10866686" cy="2693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3100" spc="-254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 find match offer by trip request id</a:t>
            </a:r>
          </a:p>
          <a:p>
            <a:pPr algn="ctr">
              <a:lnSpc>
                <a:spcPts val="4340"/>
              </a:lnSpc>
              <a:spcBef>
                <a:spcPct val="0"/>
              </a:spcBef>
            </a:pPr>
          </a:p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3100" spc="-254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Description: </a:t>
            </a:r>
            <a:r>
              <a:rPr lang="en-US" sz="3100" spc="-25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Allows user to  find  offers that match their request.</a:t>
            </a:r>
          </a:p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3100" spc="-254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Parameters:</a:t>
            </a:r>
          </a:p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3100" spc="-25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request id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972895" y="866775"/>
            <a:ext cx="3737372" cy="1369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13"/>
              </a:lnSpc>
              <a:spcBef>
                <a:spcPct val="0"/>
              </a:spcBef>
            </a:pPr>
            <a:r>
              <a:rPr lang="en-US" sz="7938" spc="-650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Solution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05310" y="962025"/>
            <a:ext cx="13944005" cy="6581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Book a Trip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Description:</a:t>
            </a: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Allows a user (passenger) to book a seat on an available trip.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Parameters: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booking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Cancel a Booking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Description:</a:t>
            </a: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Allows a user to cancel an existing booking before the trip starts.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Parameters: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bookingId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userId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99146" y="962025"/>
            <a:ext cx="15289709" cy="4180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</a:t>
            </a: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. Submit a Review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Description: </a:t>
            </a: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Allows users to submit a review and rating for a trip after its completion.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Parameters: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bookId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userId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rating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518693" y="5524500"/>
            <a:ext cx="13250614" cy="3702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spc="-287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</a:t>
            </a:r>
            <a:r>
              <a:rPr lang="en-US" sz="3500" spc="-287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. Get Driver's Rating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spc="-287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Description:</a:t>
            </a:r>
            <a:r>
              <a:rPr lang="en-US" sz="3500" spc="-28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Fetch the average rating for a driver based on trip reviews.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spc="-287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Parameters: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spc="-28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userId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664967" y="962025"/>
            <a:ext cx="10958066" cy="4180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6</a:t>
            </a: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.Apply discount in seat price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Description: </a:t>
            </a: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Allows the driver to apply discount in seat price 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Parameters: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vehicleOfferId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userId</a:t>
            </a:r>
          </a:p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spc="-2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discountPercentage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97868" y="962025"/>
            <a:ext cx="16461432" cy="7536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spc="-27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spc="-270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7. View Active Trips for a User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spc="-270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Description:</a:t>
            </a:r>
            <a:r>
              <a:rPr lang="en-US" sz="3300" spc="-27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300" spc="-27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all active or ongoing trips for a user.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spc="-270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Parameters: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spc="-27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userId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spc="-270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8. Update Trip Status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spc="-270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Description:</a:t>
            </a:r>
            <a:r>
              <a:rPr lang="en-US" sz="3300" spc="-27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Allows the driver to update the status of a trip (e.g., from "in progress" to "arrived").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spc="-270">
                <a:solidFill>
                  <a:srgbClr val="648E3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Parameters: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spc="-27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vehicleOfferId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spc="-27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tripStatus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132299" y="-566780"/>
            <a:ext cx="5355572" cy="5877171"/>
          </a:xfrm>
          <a:custGeom>
            <a:avLst/>
            <a:gdLst/>
            <a:ahLst/>
            <a:cxnLst/>
            <a:rect r="r" b="b" t="t" l="l"/>
            <a:pathLst>
              <a:path h="5877171" w="5355572">
                <a:moveTo>
                  <a:pt x="0" y="0"/>
                </a:moveTo>
                <a:lnTo>
                  <a:pt x="5355572" y="0"/>
                </a:lnTo>
                <a:lnTo>
                  <a:pt x="5355572" y="5877171"/>
                </a:lnTo>
                <a:lnTo>
                  <a:pt x="0" y="58771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0332582" y="-1537984"/>
            <a:ext cx="6597249" cy="3075967"/>
          </a:xfrm>
          <a:custGeom>
            <a:avLst/>
            <a:gdLst/>
            <a:ahLst/>
            <a:cxnLst/>
            <a:rect r="r" b="b" t="t" l="l"/>
            <a:pathLst>
              <a:path h="3075967" w="6597249">
                <a:moveTo>
                  <a:pt x="0" y="0"/>
                </a:moveTo>
                <a:lnTo>
                  <a:pt x="6597249" y="0"/>
                </a:lnTo>
                <a:lnTo>
                  <a:pt x="6597249" y="3075968"/>
                </a:lnTo>
                <a:lnTo>
                  <a:pt x="0" y="30759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929831" y="2362275"/>
            <a:ext cx="7499556" cy="4199751"/>
          </a:xfrm>
          <a:custGeom>
            <a:avLst/>
            <a:gdLst/>
            <a:ahLst/>
            <a:cxnLst/>
            <a:rect r="r" b="b" t="t" l="l"/>
            <a:pathLst>
              <a:path h="4199751" w="7499556">
                <a:moveTo>
                  <a:pt x="0" y="0"/>
                </a:moveTo>
                <a:lnTo>
                  <a:pt x="7499556" y="0"/>
                </a:lnTo>
                <a:lnTo>
                  <a:pt x="7499556" y="4199751"/>
                </a:lnTo>
                <a:lnTo>
                  <a:pt x="0" y="41997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836415" y="6352306"/>
            <a:ext cx="5059689" cy="5741491"/>
          </a:xfrm>
          <a:custGeom>
            <a:avLst/>
            <a:gdLst/>
            <a:ahLst/>
            <a:cxnLst/>
            <a:rect r="r" b="b" t="t" l="l"/>
            <a:pathLst>
              <a:path h="5741491" w="5059689">
                <a:moveTo>
                  <a:pt x="0" y="0"/>
                </a:moveTo>
                <a:lnTo>
                  <a:pt x="5059688" y="0"/>
                </a:lnTo>
                <a:lnTo>
                  <a:pt x="5059688" y="5741490"/>
                </a:lnTo>
                <a:lnTo>
                  <a:pt x="0" y="57414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411042" y="-2067382"/>
            <a:ext cx="6150745" cy="5766324"/>
          </a:xfrm>
          <a:custGeom>
            <a:avLst/>
            <a:gdLst/>
            <a:ahLst/>
            <a:cxnLst/>
            <a:rect r="r" b="b" t="t" l="l"/>
            <a:pathLst>
              <a:path h="5766324" w="6150745">
                <a:moveTo>
                  <a:pt x="0" y="0"/>
                </a:moveTo>
                <a:lnTo>
                  <a:pt x="6150746" y="0"/>
                </a:lnTo>
                <a:lnTo>
                  <a:pt x="6150746" y="5766323"/>
                </a:lnTo>
                <a:lnTo>
                  <a:pt x="0" y="57663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5400000">
            <a:off x="1779430" y="-3179500"/>
            <a:ext cx="4085368" cy="5586827"/>
          </a:xfrm>
          <a:custGeom>
            <a:avLst/>
            <a:gdLst/>
            <a:ahLst/>
            <a:cxnLst/>
            <a:rect r="r" b="b" t="t" l="l"/>
            <a:pathLst>
              <a:path h="5586827" w="4085368">
                <a:moveTo>
                  <a:pt x="0" y="0"/>
                </a:moveTo>
                <a:lnTo>
                  <a:pt x="4085367" y="0"/>
                </a:lnTo>
                <a:lnTo>
                  <a:pt x="4085367" y="5586827"/>
                </a:lnTo>
                <a:lnTo>
                  <a:pt x="0" y="55868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893830" y="5310391"/>
            <a:ext cx="4667958" cy="6941201"/>
          </a:xfrm>
          <a:custGeom>
            <a:avLst/>
            <a:gdLst/>
            <a:ahLst/>
            <a:cxnLst/>
            <a:rect r="r" b="b" t="t" l="l"/>
            <a:pathLst>
              <a:path h="6941201" w="4667958">
                <a:moveTo>
                  <a:pt x="0" y="0"/>
                </a:moveTo>
                <a:lnTo>
                  <a:pt x="4667958" y="0"/>
                </a:lnTo>
                <a:lnTo>
                  <a:pt x="4667958" y="6941201"/>
                </a:lnTo>
                <a:lnTo>
                  <a:pt x="0" y="69412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2836415" y="3901001"/>
            <a:ext cx="4656793" cy="5322050"/>
          </a:xfrm>
          <a:custGeom>
            <a:avLst/>
            <a:gdLst/>
            <a:ahLst/>
            <a:cxnLst/>
            <a:rect r="r" b="b" t="t" l="l"/>
            <a:pathLst>
              <a:path h="5322050" w="4656793">
                <a:moveTo>
                  <a:pt x="0" y="0"/>
                </a:moveTo>
                <a:lnTo>
                  <a:pt x="4656793" y="0"/>
                </a:lnTo>
                <a:lnTo>
                  <a:pt x="4656793" y="5322050"/>
                </a:lnTo>
                <a:lnTo>
                  <a:pt x="0" y="53220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631207" y="8338429"/>
            <a:ext cx="4656793" cy="5322050"/>
          </a:xfrm>
          <a:custGeom>
            <a:avLst/>
            <a:gdLst/>
            <a:ahLst/>
            <a:cxnLst/>
            <a:rect r="r" b="b" t="t" l="l"/>
            <a:pathLst>
              <a:path h="5322050" w="4656793">
                <a:moveTo>
                  <a:pt x="0" y="0"/>
                </a:moveTo>
                <a:lnTo>
                  <a:pt x="4656793" y="0"/>
                </a:lnTo>
                <a:lnTo>
                  <a:pt x="4656793" y="5322049"/>
                </a:lnTo>
                <a:lnTo>
                  <a:pt x="0" y="532204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848023" y="-4053683"/>
            <a:ext cx="6591954" cy="5710280"/>
          </a:xfrm>
          <a:custGeom>
            <a:avLst/>
            <a:gdLst/>
            <a:ahLst/>
            <a:cxnLst/>
            <a:rect r="r" b="b" t="t" l="l"/>
            <a:pathLst>
              <a:path h="5710280" w="6591954">
                <a:moveTo>
                  <a:pt x="0" y="0"/>
                </a:moveTo>
                <a:lnTo>
                  <a:pt x="6591954" y="0"/>
                </a:lnTo>
                <a:lnTo>
                  <a:pt x="6591954" y="5710280"/>
                </a:lnTo>
                <a:lnTo>
                  <a:pt x="0" y="571028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3194310">
            <a:off x="8409323" y="7829528"/>
            <a:ext cx="6128048" cy="5913567"/>
          </a:xfrm>
          <a:custGeom>
            <a:avLst/>
            <a:gdLst/>
            <a:ahLst/>
            <a:cxnLst/>
            <a:rect r="r" b="b" t="t" l="l"/>
            <a:pathLst>
              <a:path h="5913567" w="6128048">
                <a:moveTo>
                  <a:pt x="0" y="0"/>
                </a:moveTo>
                <a:lnTo>
                  <a:pt x="6128049" y="0"/>
                </a:lnTo>
                <a:lnTo>
                  <a:pt x="6128049" y="5913566"/>
                </a:lnTo>
                <a:lnTo>
                  <a:pt x="0" y="591356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0800000">
            <a:off x="1202696" y="9223051"/>
            <a:ext cx="7941304" cy="4030212"/>
          </a:xfrm>
          <a:custGeom>
            <a:avLst/>
            <a:gdLst/>
            <a:ahLst/>
            <a:cxnLst/>
            <a:rect r="r" b="b" t="t" l="l"/>
            <a:pathLst>
              <a:path h="4030212" w="7941304">
                <a:moveTo>
                  <a:pt x="0" y="0"/>
                </a:moveTo>
                <a:lnTo>
                  <a:pt x="7941304" y="0"/>
                </a:lnTo>
                <a:lnTo>
                  <a:pt x="7941304" y="4030212"/>
                </a:lnTo>
                <a:lnTo>
                  <a:pt x="0" y="403021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10800000">
            <a:off x="5058632" y="8780991"/>
            <a:ext cx="4085368" cy="5586827"/>
          </a:xfrm>
          <a:custGeom>
            <a:avLst/>
            <a:gdLst/>
            <a:ahLst/>
            <a:cxnLst/>
            <a:rect r="r" b="b" t="t" l="l"/>
            <a:pathLst>
              <a:path h="5586827" w="4085368">
                <a:moveTo>
                  <a:pt x="0" y="0"/>
                </a:moveTo>
                <a:lnTo>
                  <a:pt x="4085368" y="0"/>
                </a:lnTo>
                <a:lnTo>
                  <a:pt x="4085368" y="5586828"/>
                </a:lnTo>
                <a:lnTo>
                  <a:pt x="0" y="55868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303563" y="3475623"/>
            <a:ext cx="11680874" cy="3126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15"/>
              </a:lnSpc>
            </a:pPr>
            <a:r>
              <a:rPr lang="en-US" sz="9109" spc="-51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THANK YOU VERY MUCH!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DAGOONlgtEc</dc:identifier>
  <dcterms:modified xsi:type="dcterms:W3CDTF">2011-08-01T06:04:30Z</dcterms:modified>
  <cp:revision>1</cp:revision>
  <dc:title>Intercity Travel System</dc:title>
</cp:coreProperties>
</file>

<file path=docProps/thumbnail.jpeg>
</file>